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3" r:id="rId11"/>
    <p:sldId id="267" r:id="rId12"/>
    <p:sldId id="268" r:id="rId13"/>
    <p:sldId id="257" r:id="rId14"/>
    <p:sldId id="270" r:id="rId15"/>
    <p:sldId id="271" r:id="rId16"/>
    <p:sldId id="273" r:id="rId17"/>
    <p:sldId id="274" r:id="rId18"/>
    <p:sldId id="275" r:id="rId19"/>
    <p:sldId id="278" r:id="rId20"/>
    <p:sldId id="277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114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05.12.2016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-162791" y="600164"/>
            <a:ext cx="93726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«Патриот ли я?»: взгляд студента в контексте  участия в молодежных форумах 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48491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образования и науки Российской Федерации</a:t>
            </a:r>
            <a:b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Нижнетагильский государственный социально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педагогический институт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(филиал) федерального государственного автономного </a:t>
            </a:r>
            <a:b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учреждения высшего профессионального образования</a:t>
            </a:r>
            <a:b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«Российский государственный профессионально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педагогический университет»</a:t>
            </a:r>
            <a:b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гуманитарный факультет</a:t>
            </a:r>
            <a:endParaRPr lang="ru-RU" sz="1200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818" y="4541117"/>
            <a:ext cx="8936182" cy="23168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форума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координация гражданско-патриотического воспитания молодежи, формирование чувства долга и любви к Родине у обучающихся региона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181" y="50200"/>
            <a:ext cx="6483927" cy="449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232" y="0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Волгограде,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организаторы провели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диспут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«Герой нашего времени»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27" y="1325563"/>
            <a:ext cx="4247861" cy="2830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6582" y="1349606"/>
            <a:ext cx="4211782" cy="28067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6582" y="4180407"/>
            <a:ext cx="4211782" cy="26775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426" y="4180407"/>
            <a:ext cx="4247861" cy="261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72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941" y="143454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форуме «Россия – наш дом»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Иркутске проводилось интересное мероприятие ток-шоу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Медиаусобица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10" y="1469017"/>
            <a:ext cx="3824696" cy="2548802"/>
          </a:xfrm>
          <a:prstGeom prst="rect">
            <a:avLst/>
          </a:prstGeom>
        </p:spPr>
      </p:pic>
      <p:pic>
        <p:nvPicPr>
          <p:cNvPr id="1026" name="Picture 2" descr="https://pp.vk.me/c836623/v836623019/a90d/nNJRgZskbn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77" r="6086"/>
          <a:stretch/>
        </p:blipFill>
        <p:spPr bwMode="auto">
          <a:xfrm>
            <a:off x="4297755" y="1469017"/>
            <a:ext cx="4408367" cy="254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610" y="4306237"/>
            <a:ext cx="3824696" cy="2382052"/>
          </a:xfrm>
          <a:prstGeom prst="rect">
            <a:avLst/>
          </a:prstGeom>
        </p:spPr>
      </p:pic>
      <p:pic>
        <p:nvPicPr>
          <p:cNvPr id="1028" name="Picture 4" descr="https://pp.vk.me/c836623/v836623019/aa89/LuNYLc6Nne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664" y="4277481"/>
            <a:ext cx="3948547" cy="243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55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415" y="184189"/>
            <a:ext cx="73290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Во-первых, это методический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патриотической тематики.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45" y="1753849"/>
            <a:ext cx="4299778" cy="28653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9942" y="1753849"/>
            <a:ext cx="4397734" cy="28653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9111" y="3878733"/>
            <a:ext cx="4158423" cy="277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415" y="184189"/>
            <a:ext cx="73290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Во-вторых,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форума происходит обмен опытом с разными регионами России,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информацией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том, как они развивают патриотизм среди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молодежи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638" y="2410692"/>
            <a:ext cx="6462607" cy="4306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6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415" y="184189"/>
            <a:ext cx="73290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значение имеет и конкурс проектов, который проходит в рамках форума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8381"/>
          <a:stretch/>
        </p:blipFill>
        <p:spPr>
          <a:xfrm>
            <a:off x="124690" y="2100213"/>
            <a:ext cx="3758753" cy="40650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9415"/>
          <a:stretch/>
        </p:blipFill>
        <p:spPr>
          <a:xfrm>
            <a:off x="4035507" y="2266468"/>
            <a:ext cx="4665148" cy="343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415" y="184189"/>
            <a:ext cx="73290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всех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форумов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проходил конкурс проектов, где мы тоже представляли свой проект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Имена Победы».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83" y="2246292"/>
            <a:ext cx="7946918" cy="447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9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415" y="184189"/>
            <a:ext cx="73290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патриотизма в настоящее время трактуется узконаправленно и развивается в конкретном направлении, преимущественно в военной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тематике.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54" y="2841912"/>
            <a:ext cx="4003964" cy="300297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8276" y="2841912"/>
            <a:ext cx="4283943" cy="275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415" y="184189"/>
            <a:ext cx="73290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проблема, которая постоянно обсуждается на форумах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мероприятия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направленные на развитие патриотизма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зачастую спускаются «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сверху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121"/>
          <a:stretch/>
        </p:blipFill>
        <p:spPr>
          <a:xfrm>
            <a:off x="4575839" y="3202256"/>
            <a:ext cx="4168161" cy="335151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1851" r="6358"/>
          <a:stretch/>
        </p:blipFill>
        <p:spPr>
          <a:xfrm>
            <a:off x="346364" y="2357241"/>
            <a:ext cx="3920836" cy="319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1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415" y="184189"/>
            <a:ext cx="73290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важный аспект, Россия проигрывает информационную войну 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медиа-пространстве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09" y="2314369"/>
            <a:ext cx="4980009" cy="3727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548" y="1753849"/>
            <a:ext cx="3661070" cy="25133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548" y="4364182"/>
            <a:ext cx="3661070" cy="238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4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361" y="1308115"/>
            <a:ext cx="8771014" cy="459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3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415" y="0"/>
            <a:ext cx="73290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25-27 ноября в Екатеринбурге прошел Сбор молодых журналистов и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блогеров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Свердловской области по тематике «Укрепление единства российской нации и этнокультурного развития народов России»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64" y="3148445"/>
            <a:ext cx="4170218" cy="31276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545" y="3046988"/>
            <a:ext cx="4195870" cy="314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7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-162791" y="600164"/>
            <a:ext cx="9372600" cy="23876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«Патриот ли я?»: взгляд студента в контексте  участия в молодежных форумах 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48491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Министерство образования и науки Российской Федерации</a:t>
            </a:r>
            <a:b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Нижнетагильский государственный социально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педагогический институт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(филиал) федерального государственного автономного </a:t>
            </a:r>
            <a:b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образовательного учреждения высшего профессионального образования</a:t>
            </a:r>
            <a:b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«Российский государственный профессионально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педагогический университет»</a:t>
            </a:r>
            <a:b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Социально</a:t>
            </a: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гуманитарный факультет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8271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9704" y="3029434"/>
            <a:ext cx="7886700" cy="36616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014" y="112569"/>
            <a:ext cx="4705350" cy="344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2109" y="0"/>
            <a:ext cx="7232073" cy="435133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«Патриот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любитель отечества, ревнитель о благе его,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отчизнолюб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отечественник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отчизник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полный любви к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отчизне.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08" y="2369633"/>
            <a:ext cx="3577607" cy="42464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947" y="2358990"/>
            <a:ext cx="3318003" cy="4257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4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754" y="365126"/>
            <a:ext cx="4334494" cy="30341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8" y="365126"/>
            <a:ext cx="4453391" cy="25008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9" y="3399272"/>
            <a:ext cx="4453391" cy="3070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966" y="3731781"/>
            <a:ext cx="4273282" cy="285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26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организаторами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этих молодежных форумов выступают Федеральное агентство по делам молодежи, Министерство образования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25780"/>
            <a:ext cx="3556783" cy="47837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0389" y="1925780"/>
            <a:ext cx="3428333" cy="478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8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993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последние полгода мы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трех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всероссийских форумов: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96"/>
          <a:stretch/>
        </p:blipFill>
        <p:spPr>
          <a:xfrm>
            <a:off x="0" y="1327556"/>
            <a:ext cx="5241365" cy="24795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6705" t="18586" r="24545" b="21414"/>
          <a:stretch/>
        </p:blipFill>
        <p:spPr>
          <a:xfrm>
            <a:off x="0" y="3539623"/>
            <a:ext cx="5241365" cy="32929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1619" y="1986771"/>
            <a:ext cx="4032381" cy="403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9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949" y="3682135"/>
            <a:ext cx="8936182" cy="300961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форума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созидательной активности студентов, стимулирование их инициативы в решении социально значимых проблем в образовании, создание условий для творческой самореализации и гражданского становления учащейся молодежи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183" y="290284"/>
            <a:ext cx="6529714" cy="309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818" y="4541117"/>
            <a:ext cx="8936182" cy="23168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форума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молодежной политики в области гражданского патриотизма и вовлечения студентов РФ в мероприятия и проекты в данной области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583" y="203374"/>
            <a:ext cx="4337743" cy="433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1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284</Words>
  <Application>Microsoft Office PowerPoint</Application>
  <PresentationFormat>Экран (4:3)</PresentationFormat>
  <Paragraphs>26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Times New Roman</vt:lpstr>
      <vt:lpstr>Тема Office</vt:lpstr>
      <vt:lpstr>«Патриот ли я?»: взгляд студента в контексте  участия в молодежных форумах 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Основными организаторами  большинства этих молодежных форумов выступают Федеральное агентство по делам молодежи, Министерство образования РФ</vt:lpstr>
      <vt:lpstr>За последние полгода мы  стали участниками  трех всероссийских форумов: </vt:lpstr>
      <vt:lpstr>Презентация PowerPoint</vt:lpstr>
      <vt:lpstr>Презентация PowerPoint</vt:lpstr>
      <vt:lpstr>Презентация PowerPoint</vt:lpstr>
      <vt:lpstr>В Волгограде,  организаторы провели  диспут на тему «Герой нашего времени»</vt:lpstr>
      <vt:lpstr>На форуме «Россия – наш дом»  в Иркутске проводилось интересное мероприятие ток-шоу «Медиаусобица»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«Патриот ли я?»: взгляд студента в контексте  участия в молодежных форумах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Ксения</cp:lastModifiedBy>
  <cp:revision>55</cp:revision>
  <dcterms:created xsi:type="dcterms:W3CDTF">2014-11-21T11:00:06Z</dcterms:created>
  <dcterms:modified xsi:type="dcterms:W3CDTF">2016-12-05T17:25:07Z</dcterms:modified>
</cp:coreProperties>
</file>